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78" r:id="rId2"/>
    <p:sldId id="310" r:id="rId3"/>
    <p:sldId id="353" r:id="rId4"/>
  </p:sldIdLst>
  <p:sldSz cx="9906000" cy="6858000" type="A4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C7720BA-E195-4D20-ACE8-1274695E6F41}">
          <p14:sldIdLst>
            <p14:sldId id="278"/>
            <p14:sldId id="310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F5050"/>
    <a:srgbClr val="C5D9F1"/>
    <a:srgbClr val="A50021"/>
    <a:srgbClr val="F2DDDC"/>
    <a:srgbClr val="FFCCCC"/>
    <a:srgbClr val="898989"/>
    <a:srgbClr val="FF0066"/>
    <a:srgbClr val="009900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86455" autoAdjust="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FE7E-733F-46C8-8933-47B116E8E3CF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9856-44DB-467A-B2D6-F7E1774748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9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76E-1650-4EB5-978F-A5B64442E145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AA52-E1D3-4084-B1B8-400CC8C13149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53B4-8B69-498F-9FA9-CC1F0AB7F18F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DE45-3473-491F-BD8A-0C01047C4516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F8F7-AD15-4341-96AC-C9C2E150338D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6EED-74A5-4972-8E09-0D9267430BD7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E1A4-8537-400E-96B6-6A23F5812FB4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CB02-300D-462B-B123-04B944DDB1CC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111E-788B-476D-A74D-CF0C0DFA91D4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C1C-2A02-40A0-8B05-DAC64BFAD052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1D0-ABD8-4F61-9D9B-50A38DFED321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7E04-A238-4F0D-9334-B3DDFF79AABD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16496" y="1772816"/>
            <a:ext cx="727280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496" y="6088869"/>
            <a:ext cx="9073008" cy="44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2520" y="2564904"/>
            <a:ext cx="8602196" cy="2470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2000"/>
              </a:lnSpc>
            </a:pPr>
            <a: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</a:t>
            </a:r>
            <a:b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УСЛОВИЙ </a:t>
            </a:r>
            <a:b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УСЛУГ ОРГАНИЗАЦИЯМИ ЗДРАВООХРАНЕНИЯ ПЕРМСКОГО КРАЯ</a:t>
            </a:r>
          </a:p>
          <a:p>
            <a:pPr algn="ctr">
              <a:lnSpc>
                <a:spcPct val="92000"/>
              </a:lnSpc>
            </a:pPr>
            <a:endParaRPr lang="ru-RU" sz="2800" b="1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2000"/>
              </a:lnSpc>
            </a:pPr>
            <a:r>
              <a:rPr lang="ru-RU" sz="2800" b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sz="2800" b="1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Векторный герб Пермского края — Abali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44624"/>
            <a:ext cx="98675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1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96616" y="731966"/>
            <a:ext cx="79208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80592" y="26064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4488" y="6669360"/>
            <a:ext cx="91450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89504" y="6453336"/>
            <a:ext cx="416496" cy="404664"/>
          </a:xfrm>
        </p:spPr>
        <p:txBody>
          <a:bodyPr/>
          <a:lstStyle/>
          <a:p>
            <a:pPr algn="ctr"/>
            <a:fld id="{B19B0651-EE4F-4900-A07F-96A6BFA9D0F0}" type="slidenum">
              <a:rPr lang="ru-RU" sz="1400" smtClean="0">
                <a:solidFill>
                  <a:srgbClr val="A50021"/>
                </a:solidFill>
              </a:rPr>
              <a:pPr algn="ctr"/>
              <a:t>2</a:t>
            </a:fld>
            <a:endParaRPr lang="ru-RU" sz="1400" dirty="0">
              <a:solidFill>
                <a:srgbClr val="A50021"/>
              </a:solidFill>
            </a:endParaRPr>
          </a:p>
        </p:txBody>
      </p:sp>
      <p:pic>
        <p:nvPicPr>
          <p:cNvPr id="10" name="Picture 2" descr="Векторный герб Пермского края — Abali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626"/>
            <a:ext cx="576064" cy="10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208584" y="836712"/>
            <a:ext cx="869741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3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96616" y="731966"/>
            <a:ext cx="79208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80592" y="26064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4488" y="6669360"/>
            <a:ext cx="91450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89504" y="6453336"/>
            <a:ext cx="416496" cy="404664"/>
          </a:xfrm>
        </p:spPr>
        <p:txBody>
          <a:bodyPr/>
          <a:lstStyle/>
          <a:p>
            <a:pPr algn="ctr"/>
            <a:fld id="{B19B0651-EE4F-4900-A07F-96A6BFA9D0F0}" type="slidenum">
              <a:rPr lang="ru-RU" sz="1400" smtClean="0">
                <a:solidFill>
                  <a:srgbClr val="A50021"/>
                </a:solidFill>
              </a:rPr>
              <a:pPr algn="ctr"/>
              <a:t>3</a:t>
            </a:fld>
            <a:endParaRPr lang="ru-RU" sz="1400" dirty="0">
              <a:solidFill>
                <a:srgbClr val="A50021"/>
              </a:solidFill>
            </a:endParaRPr>
          </a:p>
        </p:txBody>
      </p:sp>
      <p:pic>
        <p:nvPicPr>
          <p:cNvPr id="10" name="Picture 2" descr="Векторный герб Пермского края — Abali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626"/>
            <a:ext cx="576064" cy="10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912664" y="749602"/>
            <a:ext cx="8997754" cy="563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9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powerpointbase.com-823</Template>
  <TotalTime>6552</TotalTime>
  <Words>8</Words>
  <Application>Microsoft Office PowerPoint</Application>
  <PresentationFormat>Лист A4 (210x297 мм)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595</cp:revision>
  <cp:lastPrinted>2021-10-21T04:07:59Z</cp:lastPrinted>
  <dcterms:created xsi:type="dcterms:W3CDTF">2018-09-25T05:34:14Z</dcterms:created>
  <dcterms:modified xsi:type="dcterms:W3CDTF">2022-02-24T11:56:16Z</dcterms:modified>
</cp:coreProperties>
</file>